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1" r:id="rId5"/>
    <p:sldId id="257" r:id="rId6"/>
    <p:sldId id="261" r:id="rId7"/>
    <p:sldId id="258" r:id="rId8"/>
    <p:sldId id="259" r:id="rId9"/>
    <p:sldId id="260" r:id="rId10"/>
    <p:sldId id="263" r:id="rId11"/>
    <p:sldId id="262" r:id="rId12"/>
    <p:sldId id="264" r:id="rId13"/>
    <p:sldId id="270" r:id="rId14"/>
    <p:sldId id="269" r:id="rId15"/>
    <p:sldId id="265" r:id="rId16"/>
    <p:sldId id="273" r:id="rId17"/>
    <p:sldId id="271" r:id="rId18"/>
    <p:sldId id="274" r:id="rId19"/>
    <p:sldId id="275" r:id="rId20"/>
    <p:sldId id="267" r:id="rId21"/>
    <p:sldId id="272" r:id="rId22"/>
    <p:sldId id="26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D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28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81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25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8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72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3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9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12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5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98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427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07C8D8-F841-4A8E-9261-261554DA8BA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B4BB0B-FC96-4DF8-959D-0D28BE37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53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6F4A6-857E-44CD-9540-BEE9ED60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3477"/>
            <a:ext cx="9144000" cy="976313"/>
          </a:xfrm>
        </p:spPr>
        <p:txBody>
          <a:bodyPr/>
          <a:lstStyle/>
          <a:p>
            <a:r>
              <a:rPr lang="zh-TW" altLang="en-US" sz="5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家庭教育線上研習  操作說明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0D100A-F5BA-4D8B-8AE0-C28A0418C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975" y="362108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輔導組長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（兼家庭教育種子教師）</a:t>
            </a:r>
            <a:endParaRPr lang="en-US" altLang="zh-TW" sz="2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l"/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許寶琳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AF19E5-E9DF-4600-9384-64E8E00A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164" y="3119790"/>
            <a:ext cx="3067836" cy="21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9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661940-7FEE-49CE-B8D6-9BEDF2DA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C60A55C0-6ED7-4D5C-B833-4B68068E80BE}"/>
              </a:ext>
            </a:extLst>
          </p:cNvPr>
          <p:cNvSpPr/>
          <p:nvPr/>
        </p:nvSpPr>
        <p:spPr>
          <a:xfrm>
            <a:off x="5596889" y="1295400"/>
            <a:ext cx="775335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4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CE940D-97D1-4EBA-8A32-DE6A9CEF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D2C0AB70-925D-4AE1-A34A-4B90CA63D8C1}"/>
              </a:ext>
            </a:extLst>
          </p:cNvPr>
          <p:cNvSpPr/>
          <p:nvPr/>
        </p:nvSpPr>
        <p:spPr>
          <a:xfrm>
            <a:off x="7292339" y="4991100"/>
            <a:ext cx="899161" cy="1190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E6388F7-86C8-4DF2-AF9F-9C16B24788ED}"/>
              </a:ext>
            </a:extLst>
          </p:cNvPr>
          <p:cNvSpPr txBox="1"/>
          <p:nvPr/>
        </p:nvSpPr>
        <p:spPr>
          <a:xfrm>
            <a:off x="7444739" y="4474607"/>
            <a:ext cx="11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按同意</a:t>
            </a:r>
          </a:p>
        </p:txBody>
      </p:sp>
    </p:spTree>
    <p:extLst>
      <p:ext uri="{BB962C8B-B14F-4D97-AF65-F5344CB8AC3E}">
        <p14:creationId xmlns:p14="http://schemas.microsoft.com/office/powerpoint/2010/main" val="109248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CDC4D2-ED0E-454F-8A5A-ED8E6774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5A5E3436-B195-4517-A442-42A2FE9D4BC3}"/>
              </a:ext>
            </a:extLst>
          </p:cNvPr>
          <p:cNvSpPr/>
          <p:nvPr/>
        </p:nvSpPr>
        <p:spPr>
          <a:xfrm>
            <a:off x="10559414" y="0"/>
            <a:ext cx="775335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450C37B-FCB5-4023-B883-01FCE635B352}"/>
              </a:ext>
            </a:extLst>
          </p:cNvPr>
          <p:cNvSpPr/>
          <p:nvPr/>
        </p:nvSpPr>
        <p:spPr>
          <a:xfrm>
            <a:off x="9902951" y="847725"/>
            <a:ext cx="1645920" cy="1000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71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94D51AE-4764-4E50-BC03-A67BAD9E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44C06205-556B-46BC-B0AD-5A0CEC813CE0}"/>
              </a:ext>
            </a:extLst>
          </p:cNvPr>
          <p:cNvSpPr/>
          <p:nvPr/>
        </p:nvSpPr>
        <p:spPr>
          <a:xfrm>
            <a:off x="2205989" y="0"/>
            <a:ext cx="775335" cy="8940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4948692-8E67-4988-A00A-2A817B6D442C}"/>
              </a:ext>
            </a:extLst>
          </p:cNvPr>
          <p:cNvSpPr/>
          <p:nvPr/>
        </p:nvSpPr>
        <p:spPr>
          <a:xfrm>
            <a:off x="1864516" y="613308"/>
            <a:ext cx="1363029" cy="10726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4EB1190-4006-468B-BE94-631C7DD913DC}"/>
              </a:ext>
            </a:extLst>
          </p:cNvPr>
          <p:cNvSpPr/>
          <p:nvPr/>
        </p:nvSpPr>
        <p:spPr>
          <a:xfrm>
            <a:off x="6464425" y="727608"/>
            <a:ext cx="3521585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752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D2B9C1-F6F2-4232-A41E-3FDBEEC9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2217EB01-AAB0-4389-A318-748683A24F0C}"/>
              </a:ext>
            </a:extLst>
          </p:cNvPr>
          <p:cNvSpPr/>
          <p:nvPr/>
        </p:nvSpPr>
        <p:spPr>
          <a:xfrm>
            <a:off x="5511164" y="1830136"/>
            <a:ext cx="775335" cy="15988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82C0636-D208-483B-B6BB-046D87F199E5}"/>
              </a:ext>
            </a:extLst>
          </p:cNvPr>
          <p:cNvSpPr/>
          <p:nvPr/>
        </p:nvSpPr>
        <p:spPr>
          <a:xfrm>
            <a:off x="7731251" y="1257968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60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EB7937-0AE4-4126-A996-91D63DD3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D384A8BB-8210-40BC-96B3-8C3041BE48C1}"/>
              </a:ext>
            </a:extLst>
          </p:cNvPr>
          <p:cNvSpPr/>
          <p:nvPr/>
        </p:nvSpPr>
        <p:spPr>
          <a:xfrm>
            <a:off x="10017251" y="651408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396F7958-C724-4FE6-8A6D-4A95417525C4}"/>
              </a:ext>
            </a:extLst>
          </p:cNvPr>
          <p:cNvSpPr/>
          <p:nvPr/>
        </p:nvSpPr>
        <p:spPr>
          <a:xfrm>
            <a:off x="2883026" y="4619625"/>
            <a:ext cx="1645920" cy="9048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A19B57D7-6A73-42D3-B4AD-59AF537DC27A}"/>
              </a:ext>
            </a:extLst>
          </p:cNvPr>
          <p:cNvSpPr/>
          <p:nvPr/>
        </p:nvSpPr>
        <p:spPr>
          <a:xfrm rot="16200000">
            <a:off x="5791867" y="3524918"/>
            <a:ext cx="504826" cy="30942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244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016411B-A4F5-4CB7-A0E3-6BDC02E8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5" y="114300"/>
            <a:ext cx="11983133" cy="6743700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CCB07E95-E0E9-434F-A1C8-4CDEAA150685}"/>
              </a:ext>
            </a:extLst>
          </p:cNvPr>
          <p:cNvSpPr/>
          <p:nvPr/>
        </p:nvSpPr>
        <p:spPr>
          <a:xfrm>
            <a:off x="10502264" y="287086"/>
            <a:ext cx="775335" cy="15988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430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A7AEA4-B48A-4468-BA9B-006A39E1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E7361D-66DD-4B49-AD71-5BBAF695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56"/>
            <a:ext cx="12192000" cy="624038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B7DCBB29-6EBE-44E0-8A77-0402CEEED5BC}"/>
              </a:ext>
            </a:extLst>
          </p:cNvPr>
          <p:cNvSpPr/>
          <p:nvPr/>
        </p:nvSpPr>
        <p:spPr>
          <a:xfrm>
            <a:off x="2805896" y="4415591"/>
            <a:ext cx="2061379" cy="9048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548677D8-E1AF-467F-B7C9-A6CA9109A301}"/>
              </a:ext>
            </a:extLst>
          </p:cNvPr>
          <p:cNvSpPr/>
          <p:nvPr/>
        </p:nvSpPr>
        <p:spPr>
          <a:xfrm rot="16200000">
            <a:off x="6289681" y="3463919"/>
            <a:ext cx="393284" cy="3238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CEC935E-3021-44CB-8DC9-37CFBCE2FD07}"/>
              </a:ext>
            </a:extLst>
          </p:cNvPr>
          <p:cNvSpPr/>
          <p:nvPr/>
        </p:nvSpPr>
        <p:spPr>
          <a:xfrm>
            <a:off x="10667071" y="-5519"/>
            <a:ext cx="1524929" cy="1681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6C690B-8609-41B3-95F2-F0D416A1E345}"/>
              </a:ext>
            </a:extLst>
          </p:cNvPr>
          <p:cNvSpPr/>
          <p:nvPr/>
        </p:nvSpPr>
        <p:spPr>
          <a:xfrm>
            <a:off x="10029825" y="2669758"/>
            <a:ext cx="1076325" cy="2650709"/>
          </a:xfrm>
          <a:prstGeom prst="rect">
            <a:avLst/>
          </a:prstGeom>
          <a:noFill/>
          <a:ln w="1079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64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588BB23-09E6-45CA-A6A7-60714791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5448"/>
            <a:ext cx="10558048" cy="67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CAF1C25-A553-46AD-AEA3-4EF51152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2666"/>
            <a:ext cx="5181600" cy="66953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27E2BAE-C0A2-44B4-8526-2DC96D78E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-1"/>
            <a:ext cx="5562600" cy="66953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F9E383-2CE3-44EC-9EBC-6DD594F3F06A}"/>
              </a:ext>
            </a:extLst>
          </p:cNvPr>
          <p:cNvSpPr/>
          <p:nvPr/>
        </p:nvSpPr>
        <p:spPr>
          <a:xfrm>
            <a:off x="609600" y="5305425"/>
            <a:ext cx="4686300" cy="15525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E6036F-4A3F-49D1-A106-A240D1061415}"/>
              </a:ext>
            </a:extLst>
          </p:cNvPr>
          <p:cNvSpPr/>
          <p:nvPr/>
        </p:nvSpPr>
        <p:spPr>
          <a:xfrm>
            <a:off x="5791200" y="5152283"/>
            <a:ext cx="5391150" cy="17057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4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7F77FBC-2CEE-4CF5-A17D-3BAAAD46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8883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658F0B90-43F3-428F-8035-67EFB7AF3274}"/>
              </a:ext>
            </a:extLst>
          </p:cNvPr>
          <p:cNvSpPr/>
          <p:nvPr/>
        </p:nvSpPr>
        <p:spPr>
          <a:xfrm>
            <a:off x="10763250" y="723900"/>
            <a:ext cx="1162050" cy="971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32389CA-5283-4CB1-BA42-EB90353EF9FB}"/>
              </a:ext>
            </a:extLst>
          </p:cNvPr>
          <p:cNvSpPr/>
          <p:nvPr/>
        </p:nvSpPr>
        <p:spPr>
          <a:xfrm>
            <a:off x="3028950" y="2000250"/>
            <a:ext cx="1047750" cy="1133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8325F30-E576-4D68-A129-034CA9C0B870}"/>
              </a:ext>
            </a:extLst>
          </p:cNvPr>
          <p:cNvSpPr txBox="1"/>
          <p:nvPr/>
        </p:nvSpPr>
        <p:spPr>
          <a:xfrm>
            <a:off x="0" y="3425143"/>
            <a:ext cx="46127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存檔名：</a:t>
            </a:r>
            <a:endParaRPr lang="en-US" altLang="zh-TW" sz="2800" dirty="0"/>
          </a:p>
          <a:p>
            <a:r>
              <a:rPr lang="zh-TW" altLang="en-US" sz="2800" dirty="0"/>
              <a:t>許寶琳２小時（</a:t>
            </a:r>
            <a:r>
              <a:rPr lang="en-US" altLang="zh-TW" sz="2800" dirty="0"/>
              <a:t>112.8.5</a:t>
            </a:r>
            <a:r>
              <a:rPr lang="zh-TW" altLang="en-US" sz="2800" dirty="0"/>
              <a:t>完成）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47A41BE-62B5-40E2-8AB5-D6B4740DD479}"/>
              </a:ext>
            </a:extLst>
          </p:cNvPr>
          <p:cNvSpPr txBox="1"/>
          <p:nvPr/>
        </p:nvSpPr>
        <p:spPr>
          <a:xfrm>
            <a:off x="10877550" y="1738640"/>
            <a:ext cx="10477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下載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4FAF54-4FC4-440A-925C-1924A603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4" y="227021"/>
            <a:ext cx="10378440" cy="6374947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28122FD0-F875-4A28-AB68-09D31DD9A527}"/>
              </a:ext>
            </a:extLst>
          </p:cNvPr>
          <p:cNvSpPr/>
          <p:nvPr/>
        </p:nvSpPr>
        <p:spPr>
          <a:xfrm>
            <a:off x="7223760" y="5230368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14CA2A-3FCB-43AF-B69C-27509487A174}"/>
              </a:ext>
            </a:extLst>
          </p:cNvPr>
          <p:cNvSpPr/>
          <p:nvPr/>
        </p:nvSpPr>
        <p:spPr>
          <a:xfrm>
            <a:off x="4921376" y="5280558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40EB76-3C22-4689-9A7E-A1B1EF9E3EB4}"/>
              </a:ext>
            </a:extLst>
          </p:cNvPr>
          <p:cNvSpPr txBox="1"/>
          <p:nvPr/>
        </p:nvSpPr>
        <p:spPr>
          <a:xfrm>
            <a:off x="6272783" y="2978013"/>
            <a:ext cx="4549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正確時間區間：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00B0F0"/>
                </a:solidFill>
              </a:rPr>
              <a:t>（</a:t>
            </a:r>
            <a:r>
              <a:rPr lang="en-US" altLang="zh-TW" sz="2800" dirty="0">
                <a:solidFill>
                  <a:srgbClr val="00B0F0"/>
                </a:solidFill>
              </a:rPr>
              <a:t>111.12.1</a:t>
            </a:r>
            <a:r>
              <a:rPr lang="zh-TW" altLang="en-US" sz="2800" dirty="0">
                <a:solidFill>
                  <a:srgbClr val="00B0F0"/>
                </a:solidFill>
              </a:rPr>
              <a:t>～</a:t>
            </a:r>
            <a:r>
              <a:rPr lang="en-US" altLang="zh-TW" sz="2800" dirty="0">
                <a:solidFill>
                  <a:srgbClr val="00B0F0"/>
                </a:solidFill>
              </a:rPr>
              <a:t>112.11.30</a:t>
            </a:r>
            <a:r>
              <a:rPr lang="zh-TW" altLang="en-US" sz="2800" dirty="0">
                <a:solidFill>
                  <a:srgbClr val="00B0F0"/>
                </a:solidFill>
              </a:rPr>
              <a:t>）</a:t>
            </a:r>
            <a:endParaRPr lang="en-US" altLang="zh-TW" sz="2800" dirty="0">
              <a:solidFill>
                <a:srgbClr val="00B0F0"/>
              </a:solidFill>
            </a:endParaRPr>
          </a:p>
          <a:p>
            <a:r>
              <a:rPr lang="en-US" altLang="zh-TW" sz="2800" b="1" dirty="0">
                <a:solidFill>
                  <a:srgbClr val="FF0000"/>
                </a:solidFill>
              </a:rPr>
              <a:t>2022.12.1</a:t>
            </a:r>
            <a:r>
              <a:rPr lang="zh-TW" altLang="en-US" sz="2800" b="1" dirty="0">
                <a:solidFill>
                  <a:srgbClr val="FF0000"/>
                </a:solidFill>
              </a:rPr>
              <a:t>～</a:t>
            </a:r>
            <a:r>
              <a:rPr lang="en-US" altLang="zh-TW" sz="2800" b="1" dirty="0">
                <a:solidFill>
                  <a:srgbClr val="FF0000"/>
                </a:solidFill>
              </a:rPr>
              <a:t>2023.11.30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D19D8953-725B-49FB-BB27-1F0F351082BD}"/>
              </a:ext>
            </a:extLst>
          </p:cNvPr>
          <p:cNvSpPr/>
          <p:nvPr/>
        </p:nvSpPr>
        <p:spPr>
          <a:xfrm>
            <a:off x="7909560" y="4445585"/>
            <a:ext cx="274320" cy="56643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73675C0-B861-42CD-A80D-53E5F7E820FD}"/>
              </a:ext>
            </a:extLst>
          </p:cNvPr>
          <p:cNvSpPr txBox="1"/>
          <p:nvPr/>
        </p:nvSpPr>
        <p:spPr>
          <a:xfrm>
            <a:off x="6567296" y="4486443"/>
            <a:ext cx="10389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提醒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DAC633-C841-4A66-9D39-AD52E358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2" y="0"/>
            <a:ext cx="10468553" cy="685799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E32A103C-ADA6-459A-98EE-875FD1E32564}"/>
              </a:ext>
            </a:extLst>
          </p:cNvPr>
          <p:cNvSpPr/>
          <p:nvPr/>
        </p:nvSpPr>
        <p:spPr>
          <a:xfrm>
            <a:off x="5189064" y="5111496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BCF84EA3-9BA3-4477-A968-D17A7C76BC62}"/>
              </a:ext>
            </a:extLst>
          </p:cNvPr>
          <p:cNvSpPr/>
          <p:nvPr/>
        </p:nvSpPr>
        <p:spPr>
          <a:xfrm>
            <a:off x="7346644" y="5040438"/>
            <a:ext cx="1645920" cy="1371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5DFACBD-5F47-4731-B4D6-FFE609C0C0FC}"/>
              </a:ext>
            </a:extLst>
          </p:cNvPr>
          <p:cNvSpPr txBox="1"/>
          <p:nvPr/>
        </p:nvSpPr>
        <p:spPr>
          <a:xfrm>
            <a:off x="7844432" y="5606873"/>
            <a:ext cx="650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/>
              <a:t>X</a:t>
            </a:r>
            <a:endParaRPr lang="zh-TW" altLang="en-US" sz="6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EBF80F-4C80-470E-BE41-64131A61F877}"/>
              </a:ext>
            </a:extLst>
          </p:cNvPr>
          <p:cNvSpPr txBox="1"/>
          <p:nvPr/>
        </p:nvSpPr>
        <p:spPr>
          <a:xfrm>
            <a:off x="6583679" y="2962134"/>
            <a:ext cx="4351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正確時間區間：</a:t>
            </a:r>
            <a:endParaRPr lang="en-US" altLang="zh-TW" sz="2800" dirty="0"/>
          </a:p>
          <a:p>
            <a:r>
              <a:rPr lang="zh-TW" altLang="en-US" sz="2800" dirty="0">
                <a:solidFill>
                  <a:srgbClr val="00B0F0"/>
                </a:solidFill>
              </a:rPr>
              <a:t>（</a:t>
            </a:r>
            <a:r>
              <a:rPr lang="en-US" altLang="zh-TW" sz="2800" dirty="0">
                <a:solidFill>
                  <a:srgbClr val="00B0F0"/>
                </a:solidFill>
              </a:rPr>
              <a:t>111.12.1</a:t>
            </a:r>
            <a:r>
              <a:rPr lang="zh-TW" altLang="en-US" sz="2800" dirty="0">
                <a:solidFill>
                  <a:srgbClr val="00B0F0"/>
                </a:solidFill>
              </a:rPr>
              <a:t>～</a:t>
            </a:r>
            <a:r>
              <a:rPr lang="en-US" altLang="zh-TW" sz="2800" dirty="0">
                <a:solidFill>
                  <a:srgbClr val="00B0F0"/>
                </a:solidFill>
              </a:rPr>
              <a:t>112.11.30</a:t>
            </a:r>
            <a:r>
              <a:rPr lang="zh-TW" altLang="en-US" sz="2800" dirty="0">
                <a:solidFill>
                  <a:srgbClr val="00B0F0"/>
                </a:solidFill>
              </a:rPr>
              <a:t>）</a:t>
            </a:r>
            <a:endParaRPr lang="en-US" altLang="zh-TW" sz="2800" dirty="0">
              <a:solidFill>
                <a:srgbClr val="00B0F0"/>
              </a:solidFill>
            </a:endParaRPr>
          </a:p>
          <a:p>
            <a:r>
              <a:rPr lang="en-US" altLang="zh-TW" sz="2800" b="1" dirty="0">
                <a:solidFill>
                  <a:srgbClr val="FF0000"/>
                </a:solidFill>
              </a:rPr>
              <a:t>2022.12.1</a:t>
            </a:r>
            <a:r>
              <a:rPr lang="zh-TW" altLang="en-US" sz="2800" b="1" dirty="0">
                <a:solidFill>
                  <a:srgbClr val="FF0000"/>
                </a:solidFill>
              </a:rPr>
              <a:t>～</a:t>
            </a:r>
            <a:r>
              <a:rPr lang="en-US" altLang="zh-TW" sz="2800" b="1" dirty="0">
                <a:solidFill>
                  <a:srgbClr val="FF0000"/>
                </a:solidFill>
              </a:rPr>
              <a:t>2023.11.30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95289F35-2B9D-4A52-80CC-CFC4109993F1}"/>
              </a:ext>
            </a:extLst>
          </p:cNvPr>
          <p:cNvSpPr/>
          <p:nvPr/>
        </p:nvSpPr>
        <p:spPr>
          <a:xfrm>
            <a:off x="8028432" y="4347129"/>
            <a:ext cx="274320" cy="56643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DCB3EB-6A3F-480E-A19A-C96953126E6C}"/>
              </a:ext>
            </a:extLst>
          </p:cNvPr>
          <p:cNvSpPr txBox="1"/>
          <p:nvPr/>
        </p:nvSpPr>
        <p:spPr>
          <a:xfrm>
            <a:off x="6918199" y="4407327"/>
            <a:ext cx="10389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過期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8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23920E4-94A7-4575-ACCB-328278DFDF87}"/>
              </a:ext>
            </a:extLst>
          </p:cNvPr>
          <p:cNvSpPr txBox="1"/>
          <p:nvPr/>
        </p:nvSpPr>
        <p:spPr>
          <a:xfrm>
            <a:off x="4956613" y="819008"/>
            <a:ext cx="6007608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最後：</a:t>
            </a:r>
            <a:endParaRPr lang="en-US" altLang="zh-TW" sz="4400" dirty="0">
              <a:solidFill>
                <a:schemeClr val="bg1"/>
              </a:solidFill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記得將研習證明檔案</a:t>
            </a:r>
            <a:endParaRPr lang="en-US" altLang="zh-TW" sz="4400" b="1" dirty="0">
              <a:solidFill>
                <a:schemeClr val="bg1"/>
              </a:solidFill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傳給輔導組：寶琳</a:t>
            </a:r>
            <a:endParaRPr lang="en-US" altLang="zh-TW" sz="4400" b="1" dirty="0">
              <a:solidFill>
                <a:schemeClr val="bg1"/>
              </a:solidFill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存檔和呈報成果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5C2F28-D814-4AB5-89A4-8FF5644B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64" y="543781"/>
            <a:ext cx="2484918" cy="3351219"/>
          </a:xfrm>
          <a:prstGeom prst="rect">
            <a:avLst/>
          </a:prstGeom>
        </p:spPr>
      </p:pic>
      <p:sp>
        <p:nvSpPr>
          <p:cNvPr id="5" name="箭號: 向下 4">
            <a:extLst>
              <a:ext uri="{FF2B5EF4-FFF2-40B4-BE49-F238E27FC236}">
                <a16:creationId xmlns:a16="http://schemas.microsoft.com/office/drawing/2014/main" id="{5FA98383-DB78-41EE-9329-68E417CCE5EA}"/>
              </a:ext>
            </a:extLst>
          </p:cNvPr>
          <p:cNvSpPr/>
          <p:nvPr/>
        </p:nvSpPr>
        <p:spPr>
          <a:xfrm rot="16200000">
            <a:off x="3919492" y="2239107"/>
            <a:ext cx="393284" cy="118605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04E2D5-700F-4CE2-AE3C-462214BB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712" y="3897197"/>
            <a:ext cx="4286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D70506-7B79-4D0C-8CBE-68464F20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76200"/>
            <a:ext cx="10115550" cy="6705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7FBE5A-8E07-4BCD-BF60-DE03A7A7AE4C}"/>
              </a:ext>
            </a:extLst>
          </p:cNvPr>
          <p:cNvSpPr/>
          <p:nvPr/>
        </p:nvSpPr>
        <p:spPr>
          <a:xfrm>
            <a:off x="2209800" y="4267200"/>
            <a:ext cx="7772400" cy="771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618421-B3C4-485E-8020-BE992E1527E6}"/>
              </a:ext>
            </a:extLst>
          </p:cNvPr>
          <p:cNvSpPr/>
          <p:nvPr/>
        </p:nvSpPr>
        <p:spPr>
          <a:xfrm>
            <a:off x="2381250" y="3028950"/>
            <a:ext cx="5010150" cy="542925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F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9A1966-A580-46C5-9D68-B380250E85CD}"/>
              </a:ext>
            </a:extLst>
          </p:cNvPr>
          <p:cNvSpPr/>
          <p:nvPr/>
        </p:nvSpPr>
        <p:spPr>
          <a:xfrm>
            <a:off x="2209800" y="5095875"/>
            <a:ext cx="7858125" cy="1685925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F0"/>
              </a:solidFill>
            </a:endParaRPr>
          </a:p>
        </p:txBody>
      </p:sp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5F2B97EB-6E7D-492D-9896-F69466AB1644}"/>
              </a:ext>
            </a:extLst>
          </p:cNvPr>
          <p:cNvSpPr/>
          <p:nvPr/>
        </p:nvSpPr>
        <p:spPr>
          <a:xfrm>
            <a:off x="9912096" y="4238625"/>
            <a:ext cx="2249710" cy="1600200"/>
          </a:xfrm>
          <a:prstGeom prst="wedgeEllipseCallout">
            <a:avLst>
              <a:gd name="adj1" fmla="val -52730"/>
              <a:gd name="adj2" fmla="val 460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線上</a:t>
            </a:r>
            <a:endParaRPr lang="en-US" altLang="zh-TW" sz="3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自行上磨課師</a:t>
            </a:r>
            <a:endParaRPr lang="en-US" altLang="zh-TW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至少２小時</a:t>
            </a:r>
          </a:p>
        </p:txBody>
      </p:sp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A5BEA0BA-8C74-42EB-A7D9-731FE5338352}"/>
              </a:ext>
            </a:extLst>
          </p:cNvPr>
          <p:cNvSpPr/>
          <p:nvPr/>
        </p:nvSpPr>
        <p:spPr>
          <a:xfrm>
            <a:off x="7667626" y="1700212"/>
            <a:ext cx="3900488" cy="1600200"/>
          </a:xfrm>
          <a:prstGeom prst="wedgeEllipseCallout">
            <a:avLst>
              <a:gd name="adj1" fmla="val -6727"/>
              <a:gd name="adj2" fmla="val 121904"/>
            </a:avLst>
          </a:prstGeom>
          <a:solidFill>
            <a:srgbClr val="FDD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9/20(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三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)</a:t>
            </a: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種子教師回校內宣導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實體研習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２小時</a:t>
            </a:r>
          </a:p>
        </p:txBody>
      </p:sp>
    </p:spTree>
    <p:extLst>
      <p:ext uri="{BB962C8B-B14F-4D97-AF65-F5344CB8AC3E}">
        <p14:creationId xmlns:p14="http://schemas.microsoft.com/office/powerpoint/2010/main" val="247681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F13E8D1-78FD-4AD3-88F2-D541182B5F5A}"/>
              </a:ext>
            </a:extLst>
          </p:cNvPr>
          <p:cNvSpPr txBox="1">
            <a:spLocks/>
          </p:cNvSpPr>
          <p:nvPr/>
        </p:nvSpPr>
        <p:spPr>
          <a:xfrm>
            <a:off x="1114425" y="1540668"/>
            <a:ext cx="9144000" cy="318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教育部 磨課師平臺</a:t>
            </a:r>
            <a:endParaRPr lang="en-US" altLang="zh-TW" sz="7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選修</a:t>
            </a:r>
            <a:r>
              <a:rPr lang="en-US" altLang="zh-TW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-</a:t>
            </a:r>
            <a:r>
              <a:rPr lang="zh-TW" altLang="en-US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線上數位研習 </a:t>
            </a:r>
            <a:endParaRPr lang="en-US" altLang="zh-TW" sz="7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至少</a:t>
            </a:r>
            <a:r>
              <a:rPr lang="en-US" altLang="zh-TW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7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小時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B0926B-A37E-4A83-99DA-C940EEDB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39599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C90C6-75E6-4B5A-B884-7AA55224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B2D7D3-BB7C-4831-ACA8-50BAAEE44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D6ABA00-1D47-40F9-8493-09FC13EB27EB}"/>
              </a:ext>
            </a:extLst>
          </p:cNvPr>
          <p:cNvSpPr/>
          <p:nvPr/>
        </p:nvSpPr>
        <p:spPr>
          <a:xfrm>
            <a:off x="149351" y="432333"/>
            <a:ext cx="2165224" cy="16234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11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BF7767-463C-44BA-82B0-C4B771DF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33AFC404-49EA-4238-A99D-2025533F2C13}"/>
              </a:ext>
            </a:extLst>
          </p:cNvPr>
          <p:cNvSpPr/>
          <p:nvPr/>
        </p:nvSpPr>
        <p:spPr>
          <a:xfrm>
            <a:off x="3663314" y="876301"/>
            <a:ext cx="775335" cy="1390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F624EE0-1B22-4E5E-B0C4-5DE3D5585B66}"/>
              </a:ext>
            </a:extLst>
          </p:cNvPr>
          <p:cNvSpPr/>
          <p:nvPr/>
        </p:nvSpPr>
        <p:spPr>
          <a:xfrm>
            <a:off x="2840354" y="2061108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09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DDDAE0-E5B9-4961-A76B-063FE12C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44B51824-94C4-4FCB-8F3A-7D33A4B98A4C}"/>
              </a:ext>
            </a:extLst>
          </p:cNvPr>
          <p:cNvSpPr/>
          <p:nvPr/>
        </p:nvSpPr>
        <p:spPr>
          <a:xfrm>
            <a:off x="5958839" y="3248026"/>
            <a:ext cx="775335" cy="1943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10A9244-DB23-4FB4-80F4-CA2768D4E59B}"/>
              </a:ext>
            </a:extLst>
          </p:cNvPr>
          <p:cNvSpPr/>
          <p:nvPr/>
        </p:nvSpPr>
        <p:spPr>
          <a:xfrm>
            <a:off x="5369051" y="4585233"/>
            <a:ext cx="164592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86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7B30E2-99AC-4FFC-B89D-A23FEEF7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5E27BFDE-D922-4443-B3AA-30DF38322733}"/>
              </a:ext>
            </a:extLst>
          </p:cNvPr>
          <p:cNvSpPr/>
          <p:nvPr/>
        </p:nvSpPr>
        <p:spPr>
          <a:xfrm>
            <a:off x="8416289" y="581025"/>
            <a:ext cx="775335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CEEECCE-75BF-4FDD-9357-778ACF374820}"/>
              </a:ext>
            </a:extLst>
          </p:cNvPr>
          <p:cNvSpPr/>
          <p:nvPr/>
        </p:nvSpPr>
        <p:spPr>
          <a:xfrm>
            <a:off x="7980996" y="1081087"/>
            <a:ext cx="1645920" cy="1185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83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3108BE-ACAC-492F-8ECA-E82C78006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3EDFE9DB-35AA-40C8-AD42-2E8353E8991F}"/>
              </a:ext>
            </a:extLst>
          </p:cNvPr>
          <p:cNvSpPr/>
          <p:nvPr/>
        </p:nvSpPr>
        <p:spPr>
          <a:xfrm>
            <a:off x="5266371" y="1123950"/>
            <a:ext cx="775335" cy="1000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489F6B7-FCC1-4E89-A15B-18714E4FB3C4}"/>
              </a:ext>
            </a:extLst>
          </p:cNvPr>
          <p:cNvSpPr/>
          <p:nvPr/>
        </p:nvSpPr>
        <p:spPr>
          <a:xfrm>
            <a:off x="3730751" y="3119436"/>
            <a:ext cx="1645920" cy="26146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26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247</TotalTime>
  <Words>112</Words>
  <Application>Microsoft Office PowerPoint</Application>
  <PresentationFormat>寬螢幕</PresentationFormat>
  <Paragraphs>30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華康POP1體W5</vt:lpstr>
      <vt:lpstr>華康少女文字W3</vt:lpstr>
      <vt:lpstr>新細明體</vt:lpstr>
      <vt:lpstr>Century Gothic</vt:lpstr>
      <vt:lpstr>Garamond</vt:lpstr>
      <vt:lpstr>肥皂</vt:lpstr>
      <vt:lpstr>家庭教育線上研習  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寶琳 許</dc:creator>
  <cp:lastModifiedBy>class</cp:lastModifiedBy>
  <cp:revision>16</cp:revision>
  <dcterms:created xsi:type="dcterms:W3CDTF">2023-08-05T10:20:48Z</dcterms:created>
  <dcterms:modified xsi:type="dcterms:W3CDTF">2023-08-07T01:34:26Z</dcterms:modified>
</cp:coreProperties>
</file>